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4621771-7367-C046-9CFD-3265AC262D5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00000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rgbClr val="C00000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rgbClr val="FF0000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P10_single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rgbClr val="FF0000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B6C53B-F112-8747-8B17-0615A0F88E37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77A3148-DADD-CB41-9A02-B344AAA3EB20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10uL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392BDB2-16BB-A94C-A9C0-48CF9DC8E600}"/>
              </a:ext>
            </a:extLst>
          </p:cNvPr>
          <p:cNvSpPr txBox="1"/>
          <p:nvPr/>
        </p:nvSpPr>
        <p:spPr>
          <a:xfrm>
            <a:off x="4514972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11263</TotalTime>
  <Words>211</Words>
  <Application>Microsoft Macintosh PowerPoint</Application>
  <PresentationFormat>Widescreen</PresentationFormat>
  <Paragraphs>81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81</cp:revision>
  <cp:lastPrinted>2020-04-16T11:14:22Z</cp:lastPrinted>
  <dcterms:created xsi:type="dcterms:W3CDTF">2020-03-24T11:24:38Z</dcterms:created>
  <dcterms:modified xsi:type="dcterms:W3CDTF">2020-04-16T12:26:38Z</dcterms:modified>
</cp:coreProperties>
</file>

<file path=docProps/thumbnail.jpeg>
</file>